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85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9AA"/>
    <a:srgbClr val="19A3DD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331" autoAdjust="0"/>
  </p:normalViewPr>
  <p:slideViewPr>
    <p:cSldViewPr>
      <p:cViewPr>
        <p:scale>
          <a:sx n="96" d="100"/>
          <a:sy n="96" d="100"/>
        </p:scale>
        <p:origin x="-393" y="4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ED8102-424E-4174-AF2C-305151963CCF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C1F903-9D1E-420A-BB96-CFF4EC97B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23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A3DDEA-DC51-4833-B4C2-FE30F807428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D7FE9E-B2AF-4FBC-AB52-3DEFA35AD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8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422" y="4114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069A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515" y="59436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19A3D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2644" y="2133600"/>
            <a:ext cx="498395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38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8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557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0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0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1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1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34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752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976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8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6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69A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69A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69A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69A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69A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715883"/>
            <a:ext cx="5195983" cy="51672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195" y="1828800"/>
            <a:ext cx="3162529" cy="304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315200" y="3581400"/>
            <a:ext cx="838200" cy="762000"/>
          </a:xfrm>
          <a:prstGeom prst="rect">
            <a:avLst/>
          </a:prstGeom>
          <a:solidFill>
            <a:srgbClr val="FFFF99">
              <a:alpha val="40000"/>
            </a:srgbClr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Where We Care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62616" y="4378518"/>
            <a:ext cx="2971800" cy="152400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5638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Serving Southwest Florida </a:t>
            </a:r>
          </a:p>
          <a:p>
            <a:r>
              <a:rPr lang="en-US" dirty="0" smtClean="0"/>
              <a:t>for Nearly 40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Where We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2017-10-06T17:24:20Z</cp:lastPrinted>
  <dcterms:created xsi:type="dcterms:W3CDTF">2017-10-06T17:24:20Z</dcterms:created>
  <dcterms:modified xsi:type="dcterms:W3CDTF">2017-10-06T18:30:23Z</dcterms:modified>
</cp:coreProperties>
</file>